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webextensions/webextension1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  <a:srgbClr val="F2F2F2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5"/>
    <p:restoredTop sz="94756"/>
  </p:normalViewPr>
  <p:slideViewPr>
    <p:cSldViewPr snapToGrid="0">
      <p:cViewPr varScale="1">
        <p:scale>
          <a:sx n="158" d="100"/>
          <a:sy n="158" d="100"/>
        </p:scale>
        <p:origin x="10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457C9-88F4-254F-97DF-AD7FDC5FF4D8}" type="datetimeFigureOut">
              <a:rPr lang="en-US" smtClean="0"/>
              <a:t>6/26/24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93536-D144-6446-919B-0C86C667B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98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3536-D144-6446-919B-0C86C667B7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18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38D44-7F5D-8836-2A88-0CFAD3330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E592C6-9A7A-E6DD-1332-B8E8B92FE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10456-B264-58E8-F941-2FE31A715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A7E2-FA9A-F54B-9BF7-D029810ED0DC}" type="datetimeFigureOut">
              <a:rPr lang="en-US" smtClean="0"/>
              <a:t>6/26/24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4AD11-3F55-EBA2-54D7-EF7A1EB4E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37947-99BE-6B37-495F-91842FB5A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E32E-239D-C643-A0A6-F77BCB5A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40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DC9C2-BD66-E82B-4E02-CC2D99B9A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F6572D-0209-8470-CF4D-EA2ADF25E3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3BEA7-3F8C-8400-C2B2-B9394CECF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A7E2-FA9A-F54B-9BF7-D029810ED0DC}" type="datetimeFigureOut">
              <a:rPr lang="en-US" smtClean="0"/>
              <a:t>6/26/24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665CB-DAB1-EBD4-936D-F3C4ADD13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FD504-F2FB-A90D-98BD-5B120D5A4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E32E-239D-C643-A0A6-F77BCB5A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27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5A4E14-1BCB-FA95-F9E0-74B5B54771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EEC16A-4166-64D8-B264-DE4B39522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B3F54-BC16-C718-DB98-C466482C4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A7E2-FA9A-F54B-9BF7-D029810ED0DC}" type="datetimeFigureOut">
              <a:rPr lang="en-US" smtClean="0"/>
              <a:t>6/26/24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E8D28-0271-EC38-0AC5-CD6D871FB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0EA98-1D3C-F71C-91EC-4F6F79510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E32E-239D-C643-A0A6-F77BCB5A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19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AB003-081E-0C91-97DD-447E19D79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C3165-D279-C451-D3F7-70E8ED740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D0747-CFEF-20F8-0E54-CC27232F1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A7E2-FA9A-F54B-9BF7-D029810ED0DC}" type="datetimeFigureOut">
              <a:rPr lang="en-US" smtClean="0"/>
              <a:t>6/26/24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43E48-B600-C7F7-0519-49D86AE87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FCC46-B471-CDCA-AC84-2E11DC1BA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E32E-239D-C643-A0A6-F77BCB5A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69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1C5AB-45BE-6C0E-C386-515DE453B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F2E63-70F7-97C2-6F25-38067EB3A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1FD33-1173-653A-44D8-1DBF41B58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A7E2-FA9A-F54B-9BF7-D029810ED0DC}" type="datetimeFigureOut">
              <a:rPr lang="en-US" smtClean="0"/>
              <a:t>6/26/24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63E8B-63FC-F067-6A29-B9F7518CD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FD442-05CF-E942-53CD-EE790EA33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E32E-239D-C643-A0A6-F77BCB5A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00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CF7D1-48A5-9A2E-F226-5A5372880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31D3B-41A4-106D-EC36-A1687B07F0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1876DA-2418-B05F-814F-9715174DB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CE8EA-55E1-B93F-4BF8-45404B16B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A7E2-FA9A-F54B-9BF7-D029810ED0DC}" type="datetimeFigureOut">
              <a:rPr lang="en-US" smtClean="0"/>
              <a:t>6/26/24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4BDC3-7ACE-BABE-CC61-59FA7D267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E1DEFC-FB50-0C31-B427-6CE6B8A52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E32E-239D-C643-A0A6-F77BCB5A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86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97F49-9C08-8E2A-1CA1-46A5E64C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7EC65-1C5B-91C4-449A-580590DEA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45DEC-D51D-4E2A-D285-078820B99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0E74A-9E29-A154-9986-C2008E5A3E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228781-0467-B563-0A56-5810533464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C8EE01-0BAE-60A6-53FD-1A6806408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A7E2-FA9A-F54B-9BF7-D029810ED0DC}" type="datetimeFigureOut">
              <a:rPr lang="en-US" smtClean="0"/>
              <a:t>6/26/24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5709BA-2F7D-BDBD-0536-B0784020C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CBA749-08B9-58CA-64B1-20713EC54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E32E-239D-C643-A0A6-F77BCB5A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1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2700A-8E62-AB5D-D82B-A2C2434B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CCA510-A3F0-12BF-090F-9B4AF76F1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A7E2-FA9A-F54B-9BF7-D029810ED0DC}" type="datetimeFigureOut">
              <a:rPr lang="en-US" smtClean="0"/>
              <a:t>6/26/24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6DD616-8F03-110A-9507-D4ADA302F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C750D6-9723-E740-DDFB-75F65CF4B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E32E-239D-C643-A0A6-F77BCB5A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39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B81D85-943F-0F06-BD07-D7B09447D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A7E2-FA9A-F54B-9BF7-D029810ED0DC}" type="datetimeFigureOut">
              <a:rPr lang="en-US" smtClean="0"/>
              <a:t>6/26/24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395A6F-AAD0-0FA3-6DF9-2152AD431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21C41-1962-86C7-90C3-31F7A8B54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E32E-239D-C643-A0A6-F77BCB5A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2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085C-2D31-7AD2-88BA-9EADA43E6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7B107-54CB-B10D-0DA3-7D3D6A3B3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7BD00F-9044-CE1B-311D-E08A96C3B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27069C-31E8-B0ED-F5D1-4475B78B6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A7E2-FA9A-F54B-9BF7-D029810ED0DC}" type="datetimeFigureOut">
              <a:rPr lang="en-US" smtClean="0"/>
              <a:t>6/26/24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4BC7F-893F-76B6-7E82-EFAE5697B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5FB7E-5731-6E02-3B0D-1C9D05535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E32E-239D-C643-A0A6-F77BCB5A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96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C5A8F-ABF6-76B7-81A8-57390B064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21E69F-10B4-7468-748D-EFEBC68726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819D5-6B21-40CB-E5BF-6583DCEDD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AC570-B853-020B-C3C1-5E715BF74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A7E2-FA9A-F54B-9BF7-D029810ED0DC}" type="datetimeFigureOut">
              <a:rPr lang="en-US" smtClean="0"/>
              <a:t>6/26/24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78C62D-CB0F-9F84-F69E-727424049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84D4FA-2F75-2BF4-8EC7-E16BFBCF9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E32E-239D-C643-A0A6-F77BCB5A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4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D0EC0E-BFE1-D9E0-E21D-42889BC3C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30DA5-DF3B-58BD-01BB-A2B0A8817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DD03E-2DC8-8038-7A4E-EEAB194620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9A7E2-FA9A-F54B-9BF7-D029810ED0DC}" type="datetimeFigureOut">
              <a:rPr lang="en-US" smtClean="0"/>
              <a:t>6/26/24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17299-355A-BC3D-C4B6-71E441F19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58EE2-8955-0AB5-85D2-5F911E078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4E32E-239D-C643-A0A6-F77BCB5A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8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5" name="Add-in 4" title="Web Viewer">
                <a:extLst>
                  <a:ext uri="{FF2B5EF4-FFF2-40B4-BE49-F238E27FC236}">
                    <a16:creationId xmlns:a16="http://schemas.microsoft.com/office/drawing/2014/main" id="{A3167327-559C-0FD1-590E-697C703F26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4933050"/>
                  </p:ext>
                </p:extLst>
              </p:nvPr>
            </p:nvGraphicFramePr>
            <p:xfrm>
              <a:off x="2790496" y="0"/>
              <a:ext cx="5959365" cy="6763407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5" name="Add-in 4" title="Web Viewer">
                <a:extLst>
                  <a:ext uri="{FF2B5EF4-FFF2-40B4-BE49-F238E27FC236}">
                    <a16:creationId xmlns:a16="http://schemas.microsoft.com/office/drawing/2014/main" id="{A3167327-559C-0FD1-590E-697C703F263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0496" y="0"/>
                <a:ext cx="5959365" cy="676340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1950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webextensions/webextension1.xml><?xml version="1.0" encoding="utf-8"?>
<we:webextension xmlns:we="http://schemas.microsoft.com/office/webextensions/webextension/2010/11" id="{5C68FFFB-2992-2541-8BAF-F04D5BFBDA87}">
  <we:reference id="wa104295828" version="1.9.0.0" store="en-US" storeType="OMEX"/>
  <we:alternateReferences>
    <we:reference id="wa104295828" version="1.9.0.0" store="wa104295828" storeType="OMEX"/>
  </we:alternateReferences>
  <we:properties>
    <we:property name="__labs__" value="{&quot;configuration&quot;:{&quot;appVersion&quot;:{&quot;major&quot;:1,&quot;minor&quot;:0},&quot;components&quot;:[{&quot;type&quot;:&quot;Labs.Components.ActivityComponent&quot;,&quot;name&quot;:&quot;vongquaymayman.co/c:35A4EC82&quot;,&quot;values&quot;:{},&quot;data&quot;:{&quot;uri&quot;:&quot;vongquaymayman.co/c:35A4EC82&quot;},&quot;secure&quot;:false}],&quot;name&quot;:&quot;vongquaymayman.co/c:35A4EC82&quot;,&quot;timeline&quot;:null,&quot;analytics&quot;:null},&quot;hostVersion&quot;:{&quot;major&quot;:0,&quot;minor&quot;:1}}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</Words>
  <Application>Microsoft Macintosh PowerPoint</Application>
  <PresentationFormat>Widescreen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</cp:revision>
  <dcterms:created xsi:type="dcterms:W3CDTF">2024-06-25T09:45:35Z</dcterms:created>
  <dcterms:modified xsi:type="dcterms:W3CDTF">2024-06-26T04:16:33Z</dcterms:modified>
</cp:coreProperties>
</file>